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Crimson Pro" charset="1" panose="00000000000000000000"/>
      <p:regular r:id="rId7"/>
    </p:embeddedFont>
    <p:embeddedFont>
      <p:font typeface="Crimson Pro Bold" charset="1" panose="00000000000000000000"/>
      <p:regular r:id="rId8"/>
    </p:embeddedFont>
    <p:embeddedFont>
      <p:font typeface="Playlist Script" charset="1" panose="00000000000000000000"/>
      <p:regular r:id="rId9"/>
    </p:embeddedFont>
    <p:embeddedFont>
      <p:font typeface="Crimson Pro Bold Italics" charset="1" panose="000000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474290">
            <a:off x="-3165104" y="-27973562"/>
            <a:ext cx="19802399" cy="58673774"/>
          </a:xfrm>
          <a:custGeom>
            <a:avLst/>
            <a:gdLst/>
            <a:ahLst/>
            <a:cxnLst/>
            <a:rect r="r" b="b" t="t" l="l"/>
            <a:pathLst>
              <a:path h="58673774" w="19802399">
                <a:moveTo>
                  <a:pt x="19802399" y="0"/>
                </a:moveTo>
                <a:lnTo>
                  <a:pt x="0" y="0"/>
                </a:lnTo>
                <a:lnTo>
                  <a:pt x="0" y="58673774"/>
                </a:lnTo>
                <a:lnTo>
                  <a:pt x="19802399" y="58673774"/>
                </a:lnTo>
                <a:lnTo>
                  <a:pt x="19802399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370217" y="8434647"/>
            <a:ext cx="20691566" cy="2401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7999"/>
              </a:lnSpc>
              <a:spcBef>
                <a:spcPct val="0"/>
              </a:spcBef>
            </a:pPr>
            <a:r>
              <a:rPr lang="en-US" sz="17999" spc="899">
                <a:solidFill>
                  <a:srgbClr val="3D3B3A"/>
                </a:solidFill>
                <a:latin typeface="Crimson Pro"/>
                <a:ea typeface="Crimson Pro"/>
                <a:cs typeface="Crimson Pro"/>
                <a:sym typeface="Crimson Pro"/>
              </a:rPr>
              <a:t>AMELIA’S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70217" y="28641279"/>
            <a:ext cx="20691566" cy="23114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257"/>
              </a:lnSpc>
            </a:pPr>
            <a:r>
              <a:rPr lang="en-US" b="true" sz="7714" spc="385" strike="noStrike" u="none">
                <a:solidFill>
                  <a:srgbClr val="3D3B3A"/>
                </a:solidFill>
                <a:latin typeface="Crimson Pro Bold"/>
                <a:ea typeface="Crimson Pro Bold"/>
                <a:cs typeface="Crimson Pro Bold"/>
                <a:sym typeface="Crimson Pro Bold"/>
              </a:rPr>
              <a:t>THANK YOU FOR COMING</a:t>
            </a:r>
          </a:p>
          <a:p>
            <a:pPr algn="ctr" marL="0" indent="0" lvl="0">
              <a:lnSpc>
                <a:spcPts val="9257"/>
              </a:lnSpc>
            </a:pPr>
            <a:r>
              <a:rPr lang="en-US" b="true" sz="7714" spc="385" strike="noStrike" u="none">
                <a:solidFill>
                  <a:srgbClr val="3D3B3A"/>
                </a:solidFill>
                <a:latin typeface="Crimson Pro Bold"/>
                <a:ea typeface="Crimson Pro Bold"/>
                <a:cs typeface="Crimson Pro Bold"/>
                <a:sym typeface="Crimson Pro Bold"/>
              </a:rPr>
              <a:t>AND HAVE FUN!</a:t>
            </a:r>
          </a:p>
        </p:txBody>
      </p:sp>
      <p:sp>
        <p:nvSpPr>
          <p:cNvPr name="TextBox 5" id="5"/>
          <p:cNvSpPr txBox="true"/>
          <p:nvPr/>
        </p:nvSpPr>
        <p:spPr>
          <a:xfrm rot="-775650">
            <a:off x="5704300" y="18646199"/>
            <a:ext cx="17427585" cy="51453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5844"/>
              </a:lnSpc>
              <a:spcBef>
                <a:spcPct val="0"/>
              </a:spcBef>
            </a:pPr>
            <a:r>
              <a:rPr lang="en-US" sz="43712" strike="noStrike" u="none">
                <a:solidFill>
                  <a:srgbClr val="3D3B3A"/>
                </a:solidFill>
                <a:latin typeface="Playlist Script"/>
                <a:ea typeface="Playlist Script"/>
                <a:cs typeface="Playlist Script"/>
                <a:sym typeface="Playlist Script"/>
              </a:rPr>
              <a:t>party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370217" y="7353319"/>
            <a:ext cx="20691566" cy="11718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742"/>
              </a:lnSpc>
              <a:spcBef>
                <a:spcPct val="0"/>
              </a:spcBef>
            </a:pPr>
            <a:r>
              <a:rPr lang="en-US" b="true" sz="8742" i="true" spc="874" strike="noStrike" u="none">
                <a:solidFill>
                  <a:srgbClr val="3D3B3A"/>
                </a:solidFill>
                <a:latin typeface="Crimson Pro Bold Italics"/>
                <a:ea typeface="Crimson Pro Bold Italics"/>
                <a:cs typeface="Crimson Pro Bold Italics"/>
                <a:sym typeface="Crimson Pro Bold Italics"/>
              </a:rPr>
              <a:t>welcome to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9243788" y="-726222"/>
            <a:ext cx="8797217" cy="6568588"/>
          </a:xfrm>
          <a:custGeom>
            <a:avLst/>
            <a:gdLst/>
            <a:ahLst/>
            <a:cxnLst/>
            <a:rect r="r" b="b" t="t" l="l"/>
            <a:pathLst>
              <a:path h="6568588" w="8797217">
                <a:moveTo>
                  <a:pt x="0" y="0"/>
                </a:moveTo>
                <a:lnTo>
                  <a:pt x="8797217" y="0"/>
                </a:lnTo>
                <a:lnTo>
                  <a:pt x="8797217" y="6568589"/>
                </a:lnTo>
                <a:lnTo>
                  <a:pt x="0" y="656858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4000"/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-4776723">
            <a:off x="-102699" y="30007961"/>
            <a:ext cx="5545580" cy="5784680"/>
          </a:xfrm>
          <a:custGeom>
            <a:avLst/>
            <a:gdLst/>
            <a:ahLst/>
            <a:cxnLst/>
            <a:rect r="r" b="b" t="t" l="l"/>
            <a:pathLst>
              <a:path h="5784680" w="5545580">
                <a:moveTo>
                  <a:pt x="0" y="0"/>
                </a:moveTo>
                <a:lnTo>
                  <a:pt x="5545580" y="0"/>
                </a:lnTo>
                <a:lnTo>
                  <a:pt x="5545580" y="5784680"/>
                </a:lnTo>
                <a:lnTo>
                  <a:pt x="0" y="57846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5000"/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-775650">
            <a:off x="2127017" y="14200034"/>
            <a:ext cx="23512520" cy="51453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5844"/>
              </a:lnSpc>
              <a:spcBef>
                <a:spcPct val="0"/>
              </a:spcBef>
            </a:pPr>
            <a:r>
              <a:rPr lang="en-US" sz="43712">
                <a:solidFill>
                  <a:srgbClr val="3D3B3A"/>
                </a:solidFill>
                <a:latin typeface="Playlist Script"/>
                <a:ea typeface="Playlist Script"/>
                <a:cs typeface="Playlist Script"/>
                <a:sym typeface="Playlist Script"/>
              </a:rPr>
              <a:t>B</a:t>
            </a:r>
            <a:r>
              <a:rPr lang="en-US" sz="43712" strike="noStrike" u="none">
                <a:solidFill>
                  <a:srgbClr val="3D3B3A"/>
                </a:solidFill>
                <a:latin typeface="Playlist Script"/>
                <a:ea typeface="Playlist Script"/>
                <a:cs typeface="Playlist Script"/>
                <a:sym typeface="Playlist Script"/>
              </a:rPr>
              <a:t>irthday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5293887" y="30730218"/>
            <a:ext cx="1442209" cy="1430536"/>
          </a:xfrm>
          <a:custGeom>
            <a:avLst/>
            <a:gdLst/>
            <a:ahLst/>
            <a:cxnLst/>
            <a:rect r="r" b="b" t="t" l="l"/>
            <a:pathLst>
              <a:path h="1430536" w="1442209">
                <a:moveTo>
                  <a:pt x="0" y="0"/>
                </a:moveTo>
                <a:lnTo>
                  <a:pt x="1442209" y="0"/>
                </a:lnTo>
                <a:lnTo>
                  <a:pt x="1442209" y="1430536"/>
                </a:lnTo>
                <a:lnTo>
                  <a:pt x="0" y="14305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28000"/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14888" y="25091460"/>
            <a:ext cx="3325531" cy="3457796"/>
          </a:xfrm>
          <a:custGeom>
            <a:avLst/>
            <a:gdLst/>
            <a:ahLst/>
            <a:cxnLst/>
            <a:rect r="r" b="b" t="t" l="l"/>
            <a:pathLst>
              <a:path h="3457796" w="3325531">
                <a:moveTo>
                  <a:pt x="0" y="0"/>
                </a:moveTo>
                <a:lnTo>
                  <a:pt x="3325530" y="0"/>
                </a:lnTo>
                <a:lnTo>
                  <a:pt x="3325530" y="3457796"/>
                </a:lnTo>
                <a:lnTo>
                  <a:pt x="0" y="345779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8000"/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1359522" y="6848420"/>
            <a:ext cx="4254107" cy="4648107"/>
          </a:xfrm>
          <a:custGeom>
            <a:avLst/>
            <a:gdLst/>
            <a:ahLst/>
            <a:cxnLst/>
            <a:rect r="r" b="b" t="t" l="l"/>
            <a:pathLst>
              <a:path h="4648107" w="4254107">
                <a:moveTo>
                  <a:pt x="0" y="0"/>
                </a:moveTo>
                <a:lnTo>
                  <a:pt x="4254107" y="0"/>
                </a:lnTo>
                <a:lnTo>
                  <a:pt x="4254107" y="4648108"/>
                </a:lnTo>
                <a:lnTo>
                  <a:pt x="0" y="464810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55000"/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9117179" y="32385956"/>
            <a:ext cx="1949000" cy="1821325"/>
          </a:xfrm>
          <a:custGeom>
            <a:avLst/>
            <a:gdLst/>
            <a:ahLst/>
            <a:cxnLst/>
            <a:rect r="r" b="b" t="t" l="l"/>
            <a:pathLst>
              <a:path h="1821325" w="1949000">
                <a:moveTo>
                  <a:pt x="0" y="0"/>
                </a:moveTo>
                <a:lnTo>
                  <a:pt x="1949000" y="0"/>
                </a:lnTo>
                <a:lnTo>
                  <a:pt x="1949000" y="1821325"/>
                </a:lnTo>
                <a:lnTo>
                  <a:pt x="0" y="18213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43999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DAGywNmzzos</dc:identifier>
  <dcterms:modified xsi:type="dcterms:W3CDTF">2011-08-01T06:04:30Z</dcterms:modified>
  <cp:revision>1</cp:revision>
  <dc:title>Purple Turquoise Pastel Aesthetic Mermaid Birthday Poster (30 x 40 in)</dc:title>
</cp:coreProperties>
</file>